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2020Q1美国区市场份额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74-429E-A437-5DAC5FE09524}"/>
              </c:ext>
            </c:extLst>
          </c:dPt>
          <c:dPt>
            <c:idx val="1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74-429E-A437-5DAC5FE0952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D74-429E-A437-5DAC5FE0952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D74-429E-A437-5DAC5FE09524}"/>
              </c:ext>
            </c:extLst>
          </c:dPt>
          <c:dLbls>
            <c:dLbl>
              <c:idx val="0"/>
              <c:layout>
                <c:manualLayout>
                  <c:x val="-0.17232939742035"/>
                  <c:y val="-3.357792350259623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D74-429E-A437-5DAC5FE09524}"/>
                </c:ext>
              </c:extLst>
            </c:dLbl>
            <c:dLbl>
              <c:idx val="1"/>
              <c:layout>
                <c:manualLayout>
                  <c:x val="0.14319152647455308"/>
                  <c:y val="1.70712561858560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D74-429E-A437-5DAC5FE095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Android</c:v>
                </c:pt>
                <c:pt idx="1">
                  <c:v>IOS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0.56000000000000005</c:v>
                </c:pt>
                <c:pt idx="1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D74-429E-A437-5DAC5FE09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2020Q1中国区市场份额</c:v>
                </c:pt>
              </c:strCache>
            </c:strRef>
          </c:tx>
          <c:spPr>
            <a:solidFill>
              <a:srgbClr val="92D050"/>
            </a:solidFill>
          </c:spPr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2BE-47E5-A8E1-13B04D6AD3C6}"/>
              </c:ext>
            </c:extLst>
          </c:dPt>
          <c:dPt>
            <c:idx val="1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2BE-47E5-A8E1-13B04D6AD3C6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2BE-47E5-A8E1-13B04D6AD3C6}"/>
              </c:ext>
            </c:extLst>
          </c:dPt>
          <c:dPt>
            <c:idx val="3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2BE-47E5-A8E1-13B04D6AD3C6}"/>
              </c:ext>
            </c:extLst>
          </c:dPt>
          <c:dLbls>
            <c:dLbl>
              <c:idx val="0"/>
              <c:layout>
                <c:manualLayout>
                  <c:x val="-0.11998412010495642"/>
                  <c:y val="-0.1571357759846582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2BE-47E5-A8E1-13B04D6AD3C6}"/>
                </c:ext>
              </c:extLst>
            </c:dLbl>
            <c:dLbl>
              <c:idx val="1"/>
              <c:layout>
                <c:manualLayout>
                  <c:x val="0.10387878228440735"/>
                  <c:y val="0.1303091912272575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2BE-47E5-A8E1-13B04D6AD3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Android</c:v>
                </c:pt>
                <c:pt idx="1">
                  <c:v>IOS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0.78</c:v>
                </c:pt>
                <c:pt idx="1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2BE-47E5-A8E1-13B04D6AD3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3F88A-0CDF-4DB9-9826-F48D803E1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F6B01C-99E3-4792-AFF7-D7B737606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A382B1-9841-4739-B898-6251ACFFA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014E-AE80-414B-9156-F1F35FE19167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47303E-73DE-4C28-92D4-252BEDFE2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650303-E542-4489-8BDA-15F3DA50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2C91D-131B-4D31-8DF0-375E79285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710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96F30-2DC8-4D42-A293-2963433B9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E996AD-090C-404B-994D-2A963198B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8C4DDB-513C-4269-A6A1-1626E7E0D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014E-AE80-414B-9156-F1F35FE19167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3684AB-18AB-44F7-A347-6F4B7D5E9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BA9099-56C2-49DF-8E69-260B15EE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2C91D-131B-4D31-8DF0-375E79285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237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02AC13-D121-41E6-8F2E-9B471B9B70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D9F0D3-B3CC-48FE-A2E5-3D14F4D25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9729AD-A5A3-41AF-BA94-A151A4C75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014E-AE80-414B-9156-F1F35FE19167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58717C-55ED-4940-91F6-F67890C4B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3F88EB-F916-4340-BF7F-B2559333E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2C91D-131B-4D31-8DF0-375E79285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653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84132-3225-4E07-B42A-792F77E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D5B2BD-D94C-4B1C-B7F4-C7BEC8833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FCA86F-2F65-47C4-963C-75AC3F5D8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014E-AE80-414B-9156-F1F35FE19167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6B571D-E302-4AEB-9BB0-7F9CB0F4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CFF04F-5A40-45C5-BAD3-07F6D4164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2C91D-131B-4D31-8DF0-375E79285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20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E9760-F764-49F6-8FB1-E7C18DB52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C70507-7936-4160-A39F-731144182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544C9-7849-4DBF-9C1B-520589D0A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014E-AE80-414B-9156-F1F35FE19167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D2444B-BB46-4291-894D-BAE96E1A6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88FE9E-CECF-4950-AF1E-A55E3CC1F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2C91D-131B-4D31-8DF0-375E79285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683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081DA-A5AD-45D0-A8E2-3254B16FD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F4C7B2-1ECF-4161-9326-7726F343E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FA8305-B8A2-4940-895F-D83708308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D1B2C-43B8-4535-9D90-275C115E9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014E-AE80-414B-9156-F1F35FE19167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6919C2-2952-46F5-B187-BE82DF4AF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7D8691-975A-41EC-94A8-F711EBB5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2C91D-131B-4D31-8DF0-375E79285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63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FF426D-8CEF-430B-8BCD-B86F1ECE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1F3DC2-516B-4D75-BEC4-1941FFA1C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8E4E1B-F615-47F0-9A5B-16D319AB1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124C219-E44D-45B3-8A8D-2F7B49E3D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58185B1-E2E7-446F-B117-4DDF4DEC0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703EB74-28BA-4B95-9D24-996EF227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014E-AE80-414B-9156-F1F35FE19167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1AAFF3C-5085-415C-8A2F-BD8694A7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4FAE7FB-9CB7-4335-BA84-89F4A19FD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2C91D-131B-4D31-8DF0-375E79285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59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C8742D-2578-4674-816A-778CFA91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FD1911D-2650-4C57-8951-FC3ADFAB6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014E-AE80-414B-9156-F1F35FE19167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B321C5-E147-4EF4-B9CE-3701FD9F9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59A90B-40EA-4EC6-ADFA-266D83ABF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2C91D-131B-4D31-8DF0-375E79285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52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741E5B-BD58-443D-BEAC-7FD84E78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014E-AE80-414B-9156-F1F35FE19167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0FD5FF-5BF5-4734-9C8E-6C559C7AD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F86387-F868-4087-A80E-0018E8E5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2C91D-131B-4D31-8DF0-375E79285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22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8C3863-9C33-4DEB-8927-369827FE4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A0FB53-80FD-41C7-BAF6-FA2A3F887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371A13-E91F-409F-BD7E-61C22EDA6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08BAAE-CD11-4329-972A-4C783825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014E-AE80-414B-9156-F1F35FE19167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D346FF-C8FE-4758-A0CA-8DF6DF991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FD9015-FD62-411A-8BC9-60428C7E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2C91D-131B-4D31-8DF0-375E79285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4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94A5A-7926-4CE1-9414-74E13E1E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DCC302-8DE1-449D-801B-62C8ECD6F1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0D4A9B-7E86-4477-B32D-B2A0A394B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CDE92B-843E-4455-8B4B-0BCB46B3F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014E-AE80-414B-9156-F1F35FE19167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3BFA91-179E-4BDD-A142-3BB1ED67C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E8A6E4-17BB-470A-825F-30B8C3461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2C91D-131B-4D31-8DF0-375E79285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060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044009-C01C-47EF-87C9-75741721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AD1EF4-5A59-4738-A973-5ABBE54E2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7E5795-E73C-4963-8F29-9CE2E17011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6014E-AE80-414B-9156-F1F35FE19167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9FE691-DEBD-47A7-AD15-4412873E0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02BC73-38EC-4B35-B18F-B2A8804DB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2C91D-131B-4D31-8DF0-375E79285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888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2B901-38FD-444D-9276-215AB8446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9DD4B4-01FD-4C13-9F82-79918002CC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叶超</a:t>
            </a:r>
            <a:endParaRPr lang="en-US" altLang="zh-CN" dirty="0"/>
          </a:p>
          <a:p>
            <a:r>
              <a:rPr lang="en-US" altLang="zh-CN" dirty="0"/>
              <a:t>2020-0902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8828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249563-E265-43F0-BF83-5884110B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发展历程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AB4416-6B83-4C02-92CE-F4EAC15ECECC}"/>
              </a:ext>
            </a:extLst>
          </p:cNvPr>
          <p:cNvSpPr txBox="1"/>
          <p:nvPr/>
        </p:nvSpPr>
        <p:spPr>
          <a:xfrm>
            <a:off x="1010953" y="3362266"/>
            <a:ext cx="1026333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图中是每个大版本中最具代表性的特征标记在图中，并不代表着该版本全部特征，同样专项计划也不是只在某一个版本执行，比如续航和性能优化，每一个版本都在持续改进中，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Treble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计划也一直在迭代至今。</a:t>
            </a: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2003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月，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Andy Rubin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等人创建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公司，并组建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团队。</a:t>
            </a:r>
          </a:p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2005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谷歌收购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公司，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Andy Rubin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担任谷歌工程部副总裁继续负责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项目；</a:t>
            </a:r>
          </a:p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2007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月，谷歌公司正式向外界展示了这款名为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的操作系统，开源了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的源代码。</a:t>
            </a:r>
          </a:p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2008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，谷歌正式发布了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 1.0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系统，这也是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系统最早的版本。</a:t>
            </a:r>
          </a:p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2011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月，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系统设备的用户总数达到了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1.35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亿，成为智能手机领域占有量第一的系统；</a:t>
            </a:r>
          </a:p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2011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月，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手机占据全球智能机市场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48%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份额，终结了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Symbian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系统的霸主地位，跃居全球第一；</a:t>
            </a:r>
          </a:p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2012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月，谷歌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 Market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已有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万开发者，推出超过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40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万应用；</a:t>
            </a:r>
          </a:p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2013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月，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 4.4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正式发布，系统更智能、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UI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更现代；</a:t>
            </a:r>
          </a:p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2013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年至今，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这个阶段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 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进入飞速发展期，被升级的有摄像头、内存、机身、芯片等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EA663043-2D7B-480F-809E-7A2A87D39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38021"/>
            <a:ext cx="9941497" cy="2179205"/>
          </a:xfrm>
        </p:spPr>
      </p:pic>
    </p:spTree>
    <p:extLst>
      <p:ext uri="{BB962C8B-B14F-4D97-AF65-F5344CB8AC3E}">
        <p14:creationId xmlns:p14="http://schemas.microsoft.com/office/powerpoint/2010/main" val="3258688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FC6C6B-7DAB-4B54-A90F-3803E1BC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905000" cy="6492875"/>
          </a:xfrm>
        </p:spPr>
        <p:txBody>
          <a:bodyPr/>
          <a:lstStyle/>
          <a:p>
            <a:r>
              <a:rPr lang="zh-CN" altLang="zh-CN" sz="1800" b="1" kern="100" dirty="0">
                <a:solidFill>
                  <a:srgbClr val="000000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整体架构</a:t>
            </a:r>
            <a:endParaRPr lang="zh-CN" altLang="en-US" dirty="0"/>
          </a:p>
        </p:txBody>
      </p:sp>
      <p:pic>
        <p:nvPicPr>
          <p:cNvPr id="6" name="图片 5" descr="在这里插入图片描述">
            <a:extLst>
              <a:ext uri="{FF2B5EF4-FFF2-40B4-BE49-F238E27FC236}">
                <a16:creationId xmlns:a16="http://schemas.microsoft.com/office/drawing/2014/main" id="{16441759-435A-4D1B-9397-4A00C821631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7624"/>
            <a:ext cx="8705849" cy="6762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273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6FC5D8-7932-4D7B-AA18-D92A9DD46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安卓市场份额</a:t>
            </a:r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D85D1D9E-FAD0-4B7F-9638-C37924B7B9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5704842"/>
              </p:ext>
            </p:extLst>
          </p:nvPr>
        </p:nvGraphicFramePr>
        <p:xfrm>
          <a:off x="1466849" y="1960562"/>
          <a:ext cx="3805555" cy="3076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5558CC66-1989-4088-A301-DB763E6B91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4601844"/>
              </p:ext>
            </p:extLst>
          </p:nvPr>
        </p:nvGraphicFramePr>
        <p:xfrm>
          <a:off x="5930899" y="1960562"/>
          <a:ext cx="3943351" cy="3076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87604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D22DB-16EB-4B20-9DA8-7CD0AD3C4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475"/>
            <a:ext cx="10515600" cy="1325563"/>
          </a:xfrm>
        </p:spPr>
        <p:txBody>
          <a:bodyPr/>
          <a:lstStyle/>
          <a:p>
            <a:r>
              <a:rPr lang="zh-CN" altLang="en-US" dirty="0"/>
              <a:t>安卓</a:t>
            </a:r>
            <a:r>
              <a:rPr lang="en-US" altLang="zh-CN" dirty="0"/>
              <a:t>hello word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317AD8-72EF-47F5-9BEC-C9B1B5D83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65550" cy="4219575"/>
          </a:xfrm>
        </p:spPr>
        <p:txBody>
          <a:bodyPr/>
          <a:lstStyle/>
          <a:p>
            <a:r>
              <a:rPr lang="zh-CN" altLang="en-US" dirty="0"/>
              <a:t>目标</a:t>
            </a:r>
            <a:r>
              <a:rPr lang="en-US" altLang="zh-CN" dirty="0"/>
              <a:t>: </a:t>
            </a:r>
            <a:r>
              <a:rPr lang="zh-CN" altLang="en-US" dirty="0"/>
              <a:t>简易</a:t>
            </a:r>
            <a:r>
              <a:rPr lang="en-US" altLang="zh-CN" dirty="0"/>
              <a:t>APP</a:t>
            </a:r>
            <a:endParaRPr lang="zh-CN" altLang="en-US" dirty="0"/>
          </a:p>
          <a:p>
            <a:r>
              <a:rPr lang="zh-CN" altLang="en-US" dirty="0"/>
              <a:t>有用户界面</a:t>
            </a:r>
          </a:p>
          <a:p>
            <a:r>
              <a:rPr lang="zh-CN" altLang="en-US" dirty="0"/>
              <a:t>能显示文本</a:t>
            </a:r>
          </a:p>
          <a:p>
            <a:r>
              <a:rPr lang="zh-CN" altLang="en-US" dirty="0"/>
              <a:t>有按钮</a:t>
            </a:r>
            <a:r>
              <a:rPr lang="en-US" altLang="zh-CN" dirty="0"/>
              <a:t>,</a:t>
            </a:r>
            <a:r>
              <a:rPr lang="zh-CN" altLang="en-US" dirty="0"/>
              <a:t>有绑定事件</a:t>
            </a:r>
          </a:p>
          <a:p>
            <a:r>
              <a:rPr lang="zh-CN" altLang="en-US" dirty="0"/>
              <a:t>错误能提示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5290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7979F1-EE19-4CFE-B29E-404003FB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需要准备的材料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C1ADBA-93D4-498F-AAE1-C35BFD664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2149"/>
            <a:ext cx="5194300" cy="4214813"/>
          </a:xfrm>
        </p:spPr>
        <p:txBody>
          <a:bodyPr/>
          <a:lstStyle/>
          <a:p>
            <a:r>
              <a:rPr lang="en-US" altLang="zh-CN" dirty="0"/>
              <a:t>IDE</a:t>
            </a:r>
            <a:r>
              <a:rPr lang="zh-CN" altLang="en-US" dirty="0"/>
              <a:t>（</a:t>
            </a:r>
            <a:r>
              <a:rPr lang="en-US" altLang="zh-CN" dirty="0"/>
              <a:t>Android studio / idea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JDK</a:t>
            </a:r>
          </a:p>
          <a:p>
            <a:r>
              <a:rPr lang="en-US" altLang="zh-CN" dirty="0"/>
              <a:t>SDK(IED</a:t>
            </a:r>
            <a:r>
              <a:rPr lang="zh-CN" altLang="en-US" dirty="0"/>
              <a:t>可引导下载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Gradle(</a:t>
            </a:r>
            <a:r>
              <a:rPr lang="zh-CN" altLang="en-US" dirty="0"/>
              <a:t>可缺省</a:t>
            </a:r>
            <a:r>
              <a:rPr lang="en-US" altLang="zh-CN" dirty="0"/>
              <a:t>, </a:t>
            </a:r>
            <a:r>
              <a:rPr lang="zh-CN" altLang="en-US" dirty="0"/>
              <a:t>可自动下载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要熟悉一种开发语言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AD7B83-A0DF-483F-9677-2F183DC7A8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11900" y="2768599"/>
            <a:ext cx="5412105" cy="340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1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345</Words>
  <Application>Microsoft Office PowerPoint</Application>
  <PresentationFormat>宽屏</PresentationFormat>
  <Paragraphs>31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Android</vt:lpstr>
      <vt:lpstr>发展历程:</vt:lpstr>
      <vt:lpstr>整体架构</vt:lpstr>
      <vt:lpstr>安卓市场份额</vt:lpstr>
      <vt:lpstr>安卓hello word</vt:lpstr>
      <vt:lpstr>需要准备的材料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hello word</dc:title>
  <dc:creator>may</dc:creator>
  <cp:lastModifiedBy>心 恋</cp:lastModifiedBy>
  <cp:revision>7</cp:revision>
  <dcterms:created xsi:type="dcterms:W3CDTF">2020-08-30T05:46:50Z</dcterms:created>
  <dcterms:modified xsi:type="dcterms:W3CDTF">2020-09-02T00:13:09Z</dcterms:modified>
</cp:coreProperties>
</file>